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6119813" cy="3240088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148" d="100"/>
          <a:sy n="148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4977" y="530264"/>
            <a:ext cx="4589860" cy="1128031"/>
          </a:xfrm>
        </p:spPr>
        <p:txBody>
          <a:bodyPr anchor="b"/>
          <a:lstStyle>
            <a:lvl1pPr algn="ctr">
              <a:defRPr sz="2835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4977" y="1701796"/>
            <a:ext cx="4589860" cy="782271"/>
          </a:xfrm>
        </p:spPr>
        <p:txBody>
          <a:bodyPr/>
          <a:lstStyle>
            <a:lvl1pPr marL="0" indent="0" algn="ctr">
              <a:buNone/>
              <a:defRPr sz="1134"/>
            </a:lvl1pPr>
            <a:lvl2pPr marL="216027" indent="0" algn="ctr">
              <a:buNone/>
              <a:defRPr sz="945"/>
            </a:lvl2pPr>
            <a:lvl3pPr marL="432054" indent="0" algn="ctr">
              <a:buNone/>
              <a:defRPr sz="851"/>
            </a:lvl3pPr>
            <a:lvl4pPr marL="648081" indent="0" algn="ctr">
              <a:buNone/>
              <a:defRPr sz="756"/>
            </a:lvl4pPr>
            <a:lvl5pPr marL="864108" indent="0" algn="ctr">
              <a:buNone/>
              <a:defRPr sz="756"/>
            </a:lvl5pPr>
            <a:lvl6pPr marL="1080135" indent="0" algn="ctr">
              <a:buNone/>
              <a:defRPr sz="756"/>
            </a:lvl6pPr>
            <a:lvl7pPr marL="1296162" indent="0" algn="ctr">
              <a:buNone/>
              <a:defRPr sz="756"/>
            </a:lvl7pPr>
            <a:lvl8pPr marL="1512189" indent="0" algn="ctr">
              <a:buNone/>
              <a:defRPr sz="756"/>
            </a:lvl8pPr>
            <a:lvl9pPr marL="1728216" indent="0" algn="ctr">
              <a:buNone/>
              <a:defRPr sz="756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5300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8630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379491" y="172505"/>
            <a:ext cx="1319585" cy="27458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20737" y="172505"/>
            <a:ext cx="3882256" cy="274582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392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0617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50" y="807773"/>
            <a:ext cx="5278339" cy="1347786"/>
          </a:xfrm>
        </p:spPr>
        <p:txBody>
          <a:bodyPr anchor="b"/>
          <a:lstStyle>
            <a:lvl1pPr>
              <a:defRPr sz="2835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50" y="2168309"/>
            <a:ext cx="5278339" cy="708769"/>
          </a:xfrm>
        </p:spPr>
        <p:txBody>
          <a:bodyPr/>
          <a:lstStyle>
            <a:lvl1pPr marL="0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1pPr>
            <a:lvl2pPr marL="216027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2pPr>
            <a:lvl3pPr marL="432054" indent="0">
              <a:buNone/>
              <a:defRPr sz="851">
                <a:solidFill>
                  <a:schemeClr val="tx1">
                    <a:tint val="75000"/>
                  </a:schemeClr>
                </a:solidFill>
              </a:defRPr>
            </a:lvl3pPr>
            <a:lvl4pPr marL="648081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4pPr>
            <a:lvl5pPr marL="864108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5pPr>
            <a:lvl6pPr marL="1080135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6pPr>
            <a:lvl7pPr marL="1296162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7pPr>
            <a:lvl8pPr marL="1512189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8pPr>
            <a:lvl9pPr marL="1728216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4307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0737" y="862523"/>
            <a:ext cx="2600921" cy="205580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155" y="862523"/>
            <a:ext cx="2600921" cy="205580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1242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172505"/>
            <a:ext cx="5278339" cy="6262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1534" y="794272"/>
            <a:ext cx="2588968" cy="389260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6027" indent="0">
              <a:buNone/>
              <a:defRPr sz="945" b="1"/>
            </a:lvl2pPr>
            <a:lvl3pPr marL="432054" indent="0">
              <a:buNone/>
              <a:defRPr sz="851" b="1"/>
            </a:lvl3pPr>
            <a:lvl4pPr marL="648081" indent="0">
              <a:buNone/>
              <a:defRPr sz="756" b="1"/>
            </a:lvl4pPr>
            <a:lvl5pPr marL="864108" indent="0">
              <a:buNone/>
              <a:defRPr sz="756" b="1"/>
            </a:lvl5pPr>
            <a:lvl6pPr marL="1080135" indent="0">
              <a:buNone/>
              <a:defRPr sz="756" b="1"/>
            </a:lvl6pPr>
            <a:lvl7pPr marL="1296162" indent="0">
              <a:buNone/>
              <a:defRPr sz="756" b="1"/>
            </a:lvl7pPr>
            <a:lvl8pPr marL="1512189" indent="0">
              <a:buNone/>
              <a:defRPr sz="756" b="1"/>
            </a:lvl8pPr>
            <a:lvl9pPr marL="1728216" indent="0">
              <a:buNone/>
              <a:defRPr sz="756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1534" y="1183532"/>
            <a:ext cx="2588968" cy="17407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8155" y="794272"/>
            <a:ext cx="2601718" cy="389260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6027" indent="0">
              <a:buNone/>
              <a:defRPr sz="945" b="1"/>
            </a:lvl2pPr>
            <a:lvl3pPr marL="432054" indent="0">
              <a:buNone/>
              <a:defRPr sz="851" b="1"/>
            </a:lvl3pPr>
            <a:lvl4pPr marL="648081" indent="0">
              <a:buNone/>
              <a:defRPr sz="756" b="1"/>
            </a:lvl4pPr>
            <a:lvl5pPr marL="864108" indent="0">
              <a:buNone/>
              <a:defRPr sz="756" b="1"/>
            </a:lvl5pPr>
            <a:lvl6pPr marL="1080135" indent="0">
              <a:buNone/>
              <a:defRPr sz="756" b="1"/>
            </a:lvl6pPr>
            <a:lvl7pPr marL="1296162" indent="0">
              <a:buNone/>
              <a:defRPr sz="756" b="1"/>
            </a:lvl7pPr>
            <a:lvl8pPr marL="1512189" indent="0">
              <a:buNone/>
              <a:defRPr sz="756" b="1"/>
            </a:lvl8pPr>
            <a:lvl9pPr marL="1728216" indent="0">
              <a:buNone/>
              <a:defRPr sz="756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8155" y="1183532"/>
            <a:ext cx="2601718" cy="17407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0552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9388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67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216006"/>
            <a:ext cx="1973799" cy="756021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1718" y="466513"/>
            <a:ext cx="3098155" cy="2302563"/>
          </a:xfrm>
        </p:spPr>
        <p:txBody>
          <a:bodyPr/>
          <a:lstStyle>
            <a:lvl1pPr>
              <a:defRPr sz="1512"/>
            </a:lvl1pPr>
            <a:lvl2pPr>
              <a:defRPr sz="1323"/>
            </a:lvl2pPr>
            <a:lvl3pPr>
              <a:defRPr sz="1134"/>
            </a:lvl3pPr>
            <a:lvl4pPr>
              <a:defRPr sz="945"/>
            </a:lvl4pPr>
            <a:lvl5pPr>
              <a:defRPr sz="945"/>
            </a:lvl5pPr>
            <a:lvl6pPr>
              <a:defRPr sz="945"/>
            </a:lvl6pPr>
            <a:lvl7pPr>
              <a:defRPr sz="945"/>
            </a:lvl7pPr>
            <a:lvl8pPr>
              <a:defRPr sz="945"/>
            </a:lvl8pPr>
            <a:lvl9pPr>
              <a:defRPr sz="945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1534" y="972026"/>
            <a:ext cx="1973799" cy="1800799"/>
          </a:xfrm>
        </p:spPr>
        <p:txBody>
          <a:bodyPr/>
          <a:lstStyle>
            <a:lvl1pPr marL="0" indent="0">
              <a:buNone/>
              <a:defRPr sz="756"/>
            </a:lvl1pPr>
            <a:lvl2pPr marL="216027" indent="0">
              <a:buNone/>
              <a:defRPr sz="662"/>
            </a:lvl2pPr>
            <a:lvl3pPr marL="432054" indent="0">
              <a:buNone/>
              <a:defRPr sz="567"/>
            </a:lvl3pPr>
            <a:lvl4pPr marL="648081" indent="0">
              <a:buNone/>
              <a:defRPr sz="472"/>
            </a:lvl4pPr>
            <a:lvl5pPr marL="864108" indent="0">
              <a:buNone/>
              <a:defRPr sz="472"/>
            </a:lvl5pPr>
            <a:lvl6pPr marL="1080135" indent="0">
              <a:buNone/>
              <a:defRPr sz="472"/>
            </a:lvl6pPr>
            <a:lvl7pPr marL="1296162" indent="0">
              <a:buNone/>
              <a:defRPr sz="472"/>
            </a:lvl7pPr>
            <a:lvl8pPr marL="1512189" indent="0">
              <a:buNone/>
              <a:defRPr sz="472"/>
            </a:lvl8pPr>
            <a:lvl9pPr marL="1728216" indent="0">
              <a:buNone/>
              <a:defRPr sz="472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3781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216006"/>
            <a:ext cx="1973799" cy="756021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01718" y="466513"/>
            <a:ext cx="3098155" cy="2302563"/>
          </a:xfrm>
        </p:spPr>
        <p:txBody>
          <a:bodyPr anchor="t"/>
          <a:lstStyle>
            <a:lvl1pPr marL="0" indent="0">
              <a:buNone/>
              <a:defRPr sz="1512"/>
            </a:lvl1pPr>
            <a:lvl2pPr marL="216027" indent="0">
              <a:buNone/>
              <a:defRPr sz="1323"/>
            </a:lvl2pPr>
            <a:lvl3pPr marL="432054" indent="0">
              <a:buNone/>
              <a:defRPr sz="1134"/>
            </a:lvl3pPr>
            <a:lvl4pPr marL="648081" indent="0">
              <a:buNone/>
              <a:defRPr sz="945"/>
            </a:lvl4pPr>
            <a:lvl5pPr marL="864108" indent="0">
              <a:buNone/>
              <a:defRPr sz="945"/>
            </a:lvl5pPr>
            <a:lvl6pPr marL="1080135" indent="0">
              <a:buNone/>
              <a:defRPr sz="945"/>
            </a:lvl6pPr>
            <a:lvl7pPr marL="1296162" indent="0">
              <a:buNone/>
              <a:defRPr sz="945"/>
            </a:lvl7pPr>
            <a:lvl8pPr marL="1512189" indent="0">
              <a:buNone/>
              <a:defRPr sz="945"/>
            </a:lvl8pPr>
            <a:lvl9pPr marL="1728216" indent="0">
              <a:buNone/>
              <a:defRPr sz="945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1534" y="972026"/>
            <a:ext cx="1973799" cy="1800799"/>
          </a:xfrm>
        </p:spPr>
        <p:txBody>
          <a:bodyPr/>
          <a:lstStyle>
            <a:lvl1pPr marL="0" indent="0">
              <a:buNone/>
              <a:defRPr sz="756"/>
            </a:lvl1pPr>
            <a:lvl2pPr marL="216027" indent="0">
              <a:buNone/>
              <a:defRPr sz="662"/>
            </a:lvl2pPr>
            <a:lvl3pPr marL="432054" indent="0">
              <a:buNone/>
              <a:defRPr sz="567"/>
            </a:lvl3pPr>
            <a:lvl4pPr marL="648081" indent="0">
              <a:buNone/>
              <a:defRPr sz="472"/>
            </a:lvl4pPr>
            <a:lvl5pPr marL="864108" indent="0">
              <a:buNone/>
              <a:defRPr sz="472"/>
            </a:lvl5pPr>
            <a:lvl6pPr marL="1080135" indent="0">
              <a:buNone/>
              <a:defRPr sz="472"/>
            </a:lvl6pPr>
            <a:lvl7pPr marL="1296162" indent="0">
              <a:buNone/>
              <a:defRPr sz="472"/>
            </a:lvl7pPr>
            <a:lvl8pPr marL="1512189" indent="0">
              <a:buNone/>
              <a:defRPr sz="472"/>
            </a:lvl8pPr>
            <a:lvl9pPr marL="1728216" indent="0">
              <a:buNone/>
              <a:defRPr sz="472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566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0737" y="172505"/>
            <a:ext cx="5278339" cy="626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0737" y="862523"/>
            <a:ext cx="5278339" cy="2055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0737" y="3003082"/>
            <a:ext cx="1376958" cy="172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FF5B1-F61B-404E-9ECF-4A0559B930DE}" type="datetimeFigureOut">
              <a:rPr lang="pt-BR" smtClean="0"/>
              <a:t>25/12/2021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27188" y="3003082"/>
            <a:ext cx="2065437" cy="172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2118" y="3003082"/>
            <a:ext cx="1376958" cy="172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DF0C2-A00A-400B-AE71-E20D82FB8A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506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432054" rtl="0" eaLnBrk="1" latinLnBrk="0" hangingPunct="1">
        <a:lnSpc>
          <a:spcPct val="90000"/>
        </a:lnSpc>
        <a:spcBef>
          <a:spcPct val="0"/>
        </a:spcBef>
        <a:buNone/>
        <a:defRPr sz="20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8014" indent="-108014" algn="l" defTabSz="432054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24041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40068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56095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4pPr>
      <a:lvl5pPr marL="972122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5pPr>
      <a:lvl6pPr marL="1188149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6pPr>
      <a:lvl7pPr marL="1404176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7pPr>
      <a:lvl8pPr marL="1620203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8pPr>
      <a:lvl9pPr marL="1836230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3pPr>
      <a:lvl4pPr marL="648081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5pPr>
      <a:lvl6pPr marL="1080135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6pPr>
      <a:lvl7pPr marL="1296162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7pPr>
      <a:lvl8pPr marL="1512189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Pessoas em estação de trem&#10;&#10;Descrição gerada automaticamente">
            <a:extLst>
              <a:ext uri="{FF2B5EF4-FFF2-40B4-BE49-F238E27FC236}">
                <a16:creationId xmlns:a16="http://schemas.microsoft.com/office/drawing/2014/main" id="{9B7F70B5-0C42-4AC8-AF4E-754B108EC1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9095" y="1"/>
            <a:ext cx="6488907" cy="324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231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700"/>
    </mc:Choice>
    <mc:Fallback>
      <p:transition advClick="0" advTm="7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Trem em movimento sobre trilhos soltando fumaça&#10;&#10;Descrição gerada automaticamente com confiança baixa">
            <a:extLst>
              <a:ext uri="{FF2B5EF4-FFF2-40B4-BE49-F238E27FC236}">
                <a16:creationId xmlns:a16="http://schemas.microsoft.com/office/drawing/2014/main" id="{974CC52B-9E02-4B35-A3E1-792108E28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5" y="0"/>
            <a:ext cx="6120017" cy="324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380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Fumaça saindo da água&#10;&#10;Descrição gerada automaticamente">
            <a:extLst>
              <a:ext uri="{FF2B5EF4-FFF2-40B4-BE49-F238E27FC236}">
                <a16:creationId xmlns:a16="http://schemas.microsoft.com/office/drawing/2014/main" id="{27E264BF-95B3-4045-B112-73DD55943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3904"/>
            <a:ext cx="6119813" cy="324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99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000"/>
    </mc:Choice>
    <mc:Fallback>
      <p:transition advTm="2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Pessoas andando na chuva&#10;&#10;Descrição gerada automaticamente com confiança baixa">
            <a:extLst>
              <a:ext uri="{FF2B5EF4-FFF2-40B4-BE49-F238E27FC236}">
                <a16:creationId xmlns:a16="http://schemas.microsoft.com/office/drawing/2014/main" id="{5E12312C-B717-48E6-8708-2D3EEF42A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19813" cy="324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471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000"/>
    </mc:Choice>
    <mc:Fallback>
      <p:transition advTm="2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Torre de metal iluminada&#10;&#10;Descrição gerada automaticamente com confiança baixa">
            <a:extLst>
              <a:ext uri="{FF2B5EF4-FFF2-40B4-BE49-F238E27FC236}">
                <a16:creationId xmlns:a16="http://schemas.microsoft.com/office/drawing/2014/main" id="{0E40ACF5-A1C9-4731-96D2-CAFE9A296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19813" cy="324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040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800"/>
    </mc:Choice>
    <mc:Fallback>
      <p:transition advClick="0" advTm="18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Vista panorâmica da cidade iluminada à noite&#10;&#10;Descrição gerada automaticamente">
            <a:extLst>
              <a:ext uri="{FF2B5EF4-FFF2-40B4-BE49-F238E27FC236}">
                <a16:creationId xmlns:a16="http://schemas.microsoft.com/office/drawing/2014/main" id="{08E181CE-E349-4B2E-8EAD-FC3A26F99D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19813" cy="324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532864"/>
      </p:ext>
    </p:extLst>
  </p:cSld>
  <p:clrMapOvr>
    <a:masterClrMapping/>
  </p:clrMapOvr>
  <p:transition spd="slow" advClick="0" advTm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Auditório com pessoas&#10;&#10;Descrição gerada automaticamente">
            <a:extLst>
              <a:ext uri="{FF2B5EF4-FFF2-40B4-BE49-F238E27FC236}">
                <a16:creationId xmlns:a16="http://schemas.microsoft.com/office/drawing/2014/main" id="{87FD2AA1-B7E8-4CEF-BF5C-A9EAAC68F0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29" y="0"/>
            <a:ext cx="6135742" cy="324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367268"/>
      </p:ext>
    </p:extLst>
  </p:cSld>
  <p:clrMapOvr>
    <a:masterClrMapping/>
  </p:clrMapOvr>
  <p:transition spd="slow" advClick="0" advTm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Pessoas sentadas ao redor de uma mesa&#10;&#10;Descrição gerada automaticamente">
            <a:extLst>
              <a:ext uri="{FF2B5EF4-FFF2-40B4-BE49-F238E27FC236}">
                <a16:creationId xmlns:a16="http://schemas.microsoft.com/office/drawing/2014/main" id="{1682100C-A31C-463F-A541-DCDDA102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" y="0"/>
            <a:ext cx="6120017" cy="3240088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04CAAD9-F202-40BF-BD08-E085301B373A}"/>
              </a:ext>
            </a:extLst>
          </p:cNvPr>
          <p:cNvSpPr txBox="1"/>
          <p:nvPr/>
        </p:nvSpPr>
        <p:spPr>
          <a:xfrm>
            <a:off x="3361386" y="1835239"/>
            <a:ext cx="2865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istina" panose="03060402040406080204" pitchFamily="66" charset="0"/>
              </a:rPr>
              <a:t>Now</a:t>
            </a: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istina" panose="03060402040406080204" pitchFamily="66" charset="0"/>
              </a:rPr>
              <a:t> </a:t>
            </a:r>
            <a:r>
              <a:rPr lang="pt-BR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istina" panose="03060402040406080204" pitchFamily="66" charset="0"/>
              </a:rPr>
              <a:t>it’s</a:t>
            </a: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istina" panose="03060402040406080204" pitchFamily="66" charset="0"/>
              </a:rPr>
              <a:t> </a:t>
            </a:r>
            <a:r>
              <a:rPr lang="pt-BR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istina" panose="03060402040406080204" pitchFamily="66" charset="0"/>
              </a:rPr>
              <a:t>your</a:t>
            </a: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istina" panose="03060402040406080204" pitchFamily="66" charset="0"/>
              </a:rPr>
              <a:t> </a:t>
            </a:r>
            <a:r>
              <a:rPr lang="pt-BR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istina" panose="03060402040406080204" pitchFamily="66" charset="0"/>
              </a:rPr>
              <a:t>turn</a:t>
            </a: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istina" panose="03060402040406080204" pitchFamily="66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9040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2000"/>
    </mc:Choice>
    <mc:Fallback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369</TotalTime>
  <Words>5</Words>
  <Application>Microsoft Office PowerPoint</Application>
  <PresentationFormat>Personalizar</PresentationFormat>
  <Paragraphs>1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Pristina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Danilo Gabriel Silvério</dc:creator>
  <cp:lastModifiedBy>Danilo Gabriel Silvério</cp:lastModifiedBy>
  <cp:revision>1</cp:revision>
  <dcterms:created xsi:type="dcterms:W3CDTF">2021-12-25T20:19:21Z</dcterms:created>
  <dcterms:modified xsi:type="dcterms:W3CDTF">2021-12-26T02:28:37Z</dcterms:modified>
</cp:coreProperties>
</file>

<file path=docProps/thumbnail.jpeg>
</file>